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791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6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42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184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45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02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8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0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0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637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041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A70B6-C0D0-4C52-8955-413CC3F796BF}" type="datetimeFigureOut">
              <a:rPr lang="ru-RU" smtClean="0"/>
              <a:t>15.05.2022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85683-06C6-4D76-AA9C-9E246584A3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771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87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597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068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35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089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868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25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52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687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68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296633" cy="691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541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Широкоэкранный</PresentationFormat>
  <Paragraphs>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</cp:revision>
  <dcterms:created xsi:type="dcterms:W3CDTF">2022-05-15T18:21:19Z</dcterms:created>
  <dcterms:modified xsi:type="dcterms:W3CDTF">2022-05-15T18:28:51Z</dcterms:modified>
</cp:coreProperties>
</file>